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9E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598" autoAdjust="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1C56A-3462-6E68-2EFB-BC310343A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DD3C5E-8837-7363-04BB-1D3779579B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296BE1-4471-F0CB-206D-38045A46E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79781-5DAE-458F-8C2C-350CD2B2CD3A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46E9F-D390-CD9E-5FBC-4170FDF50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368B1-8E32-2AA9-93A7-56BEB72DD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30406-5D64-4310-9468-05ABCF2E5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918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B1721-4334-6E4F-9501-35B3B3D5A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37948F-0924-BDD6-3325-ECE656B42E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ED08C-DEE4-CEE9-EAE3-3AA1FEE16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79781-5DAE-458F-8C2C-350CD2B2CD3A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6C0FB-3B38-BC1A-73A0-141FC1E9A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C2F5E-DD9F-1D45-7D46-4C261C3B2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30406-5D64-4310-9468-05ABCF2E5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811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0A19CD-569C-CABB-2174-271A73A9A5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0F848A-79C4-B4F1-6F7F-8E77C73365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02609-AD30-7E40-4796-B741350B2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79781-5DAE-458F-8C2C-350CD2B2CD3A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28357-8688-8A91-C733-A4D63C1FF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65BE2E-7B20-6F41-A601-73245559C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30406-5D64-4310-9468-05ABCF2E5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3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43A68-B3C5-9BFF-119B-9A7768981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F53B7-8D2D-1CE1-143A-E433DF89A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77770-80AD-38F4-7437-FA820167A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79781-5DAE-458F-8C2C-350CD2B2CD3A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738F9-E78B-6AE5-D210-180DBEFB4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4B9BB4-6B98-1EAB-FD71-C8BBFBED7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30406-5D64-4310-9468-05ABCF2E5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471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A01BA-5E47-B6EB-DBF1-26D940030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36BE23-607C-87E7-62E6-3FD77F10A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C1059-BFCF-6E05-5A67-F6B345722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79781-5DAE-458F-8C2C-350CD2B2CD3A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C9F4FE-0E43-C082-B520-14BFD75E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063BF-AEB3-8BBA-13AC-078FE6CFF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30406-5D64-4310-9468-05ABCF2E5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31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440F-268E-FB66-8F59-5B1D55B77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987E9-F130-C4A5-CD49-44DFACD6C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961F8C-CE42-0912-7529-8A265B1156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C3F84D-9996-1D42-AC24-6AB80449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79781-5DAE-458F-8C2C-350CD2B2CD3A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C9AF9-B369-42AF-43CD-423496E78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0810E-153C-CE7E-EB9D-316DD4BAE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30406-5D64-4310-9468-05ABCF2E5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48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D61C9-A2EA-7CD1-0165-BA5953C9A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58261-6AA1-B63A-3CB2-BB19AAF9B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B77052-B2F7-EEE8-9E21-F063D842A3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09E13F-DDFA-4476-28D6-DD3CB0779A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30A126-B9F7-6797-5722-93A6A65F90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AA8601-14F5-63B3-68F5-F633E5285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79781-5DAE-458F-8C2C-350CD2B2CD3A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5BEC7E-5ABA-7726-F954-6EEBF498A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F4E8EE-4746-B0D5-742A-379993C24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30406-5D64-4310-9468-05ABCF2E5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393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B648D-B85A-3D73-FC2C-3C9B7FA68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8CA5E4-5E92-729D-4ED1-4CFE84B85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79781-5DAE-458F-8C2C-350CD2B2CD3A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B2BC47-4EC9-4CA5-250B-42D4298B1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4AC203-B3FC-E380-873C-845DB650A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30406-5D64-4310-9468-05ABCF2E5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185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6DCB01-C8A4-8550-A9E6-C29C6144B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79781-5DAE-458F-8C2C-350CD2B2CD3A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548DA8-093D-E125-E28B-3216C5D2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44245-D7A2-E3E9-004A-1D79E2924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30406-5D64-4310-9468-05ABCF2E5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423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71E78-324D-AE19-077D-F43A9F1FE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E348D-5E76-5F08-E8E5-49E96F696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5F849E-3DA7-A8D6-605F-718D7B93E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400E00-A7FD-E27F-1785-E3B15B130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79781-5DAE-458F-8C2C-350CD2B2CD3A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4F06C3-6956-1785-D859-5BA29D1D2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D5DBE-2517-76E7-BF47-512561589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30406-5D64-4310-9468-05ABCF2E5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067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06ED-DCC2-E072-746D-5E3C7BAD7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A9152E-DE12-8EE5-F21B-24ED4D24F0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3F3B36-7125-80D4-884D-7658B785FB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028B7-E839-3332-C80D-D9F59DA8A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79781-5DAE-458F-8C2C-350CD2B2CD3A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F37C6B-06A9-431E-2082-FFFFFD06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4EDBDB-337C-4EED-0424-4DDC9F502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30406-5D64-4310-9468-05ABCF2E5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501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01A994-30FB-DEEF-0AE5-72851E1E0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9F2ABD-28BC-42A1-DA9E-25D6BED54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1EACC-A4D0-CB2A-4BDB-AF1AFC0D6E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79781-5DAE-458F-8C2C-350CD2B2CD3A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6961B-E6F7-A81C-64B9-96DB93A771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4AF50-12F7-5DD5-35B1-179DA55E46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630406-5D64-4310-9468-05ABCF2E5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58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67955B-74E3-DF75-07E8-BF8474A1BA3B}"/>
              </a:ext>
            </a:extLst>
          </p:cNvPr>
          <p:cNvSpPr/>
          <p:nvPr/>
        </p:nvSpPr>
        <p:spPr>
          <a:xfrm>
            <a:off x="1669002" y="0"/>
            <a:ext cx="8691239" cy="7368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SUSHIROLL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93BA32-DF30-CC08-6B7B-5FA576512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001" y="723530"/>
            <a:ext cx="8691239" cy="372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4FF9AC7-5FDF-9117-C1F8-F9F369F69D4C}"/>
              </a:ext>
            </a:extLst>
          </p:cNvPr>
          <p:cNvSpPr/>
          <p:nvPr/>
        </p:nvSpPr>
        <p:spPr>
          <a:xfrm>
            <a:off x="8194089" y="186431"/>
            <a:ext cx="1784412" cy="3373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Your Cart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6501F9-347C-D235-6504-CE84A672A571}"/>
              </a:ext>
            </a:extLst>
          </p:cNvPr>
          <p:cNvSpPr/>
          <p:nvPr/>
        </p:nvSpPr>
        <p:spPr>
          <a:xfrm>
            <a:off x="1669000" y="4450125"/>
            <a:ext cx="8691239" cy="24078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12E87D6-60E5-6541-2400-9CE05FCB1B75}"/>
              </a:ext>
            </a:extLst>
          </p:cNvPr>
          <p:cNvSpPr/>
          <p:nvPr/>
        </p:nvSpPr>
        <p:spPr>
          <a:xfrm>
            <a:off x="9436963" y="244136"/>
            <a:ext cx="488272" cy="221942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5A48BD-51E2-1BD6-DACA-2BEFCBD8B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7632" y="244136"/>
            <a:ext cx="256065" cy="22980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06FC515-07FE-D331-A7E3-AA91D770C2F4}"/>
              </a:ext>
            </a:extLst>
          </p:cNvPr>
          <p:cNvSpPr/>
          <p:nvPr/>
        </p:nvSpPr>
        <p:spPr>
          <a:xfrm>
            <a:off x="2820140" y="3252652"/>
            <a:ext cx="6551720" cy="2038440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Delicious Food, delivered to you</a:t>
            </a:r>
          </a:p>
          <a:p>
            <a:pPr algn="ctr"/>
            <a:endParaRPr lang="en-US" sz="24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ctr"/>
            <a:r>
              <a:rPr lang="en-US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Choose your favorite meal from our broad selection of available meals and enjoy a delicious lunch or dinner at home.</a:t>
            </a:r>
          </a:p>
          <a:p>
            <a:pPr algn="ctr"/>
            <a:endParaRPr lang="en-US" sz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ctr"/>
            <a:r>
              <a:rPr lang="en-US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All our meals are cooked with high-quality ingredients, just-in-time and of course by experiences chefs!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A2A1E-5000-AFBD-7CBB-BEFF92A52A2E}"/>
              </a:ext>
            </a:extLst>
          </p:cNvPr>
          <p:cNvSpPr txBox="1"/>
          <p:nvPr/>
        </p:nvSpPr>
        <p:spPr>
          <a:xfrm>
            <a:off x="483137" y="2127843"/>
            <a:ext cx="492443" cy="159942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s-MX" sz="2000" dirty="0" err="1"/>
              <a:t>Header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50648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51A125-8572-1188-986C-F4DB416EE8BA}"/>
              </a:ext>
            </a:extLst>
          </p:cNvPr>
          <p:cNvSpPr/>
          <p:nvPr/>
        </p:nvSpPr>
        <p:spPr>
          <a:xfrm>
            <a:off x="1669000" y="1"/>
            <a:ext cx="94943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2A01AED-179D-B48A-C085-3A5D52FCD900}"/>
              </a:ext>
            </a:extLst>
          </p:cNvPr>
          <p:cNvSpPr/>
          <p:nvPr/>
        </p:nvSpPr>
        <p:spPr>
          <a:xfrm>
            <a:off x="2486025" y="285751"/>
            <a:ext cx="7915275" cy="520065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B42565-1AE5-213A-9D10-3A5C039F9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137" y="457202"/>
            <a:ext cx="1704975" cy="1123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B7BF68-A492-5D7E-D864-0B7B76E24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137" y="1909762"/>
            <a:ext cx="1800225" cy="11334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6C86A7-4A1C-D346-8C00-39101205B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8487" y="3424237"/>
            <a:ext cx="1876425" cy="11811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BEF024-4984-470A-EA91-889ADBF738E8}"/>
              </a:ext>
            </a:extLst>
          </p:cNvPr>
          <p:cNvSpPr/>
          <p:nvPr/>
        </p:nvSpPr>
        <p:spPr>
          <a:xfrm>
            <a:off x="4981575" y="742950"/>
            <a:ext cx="2095500" cy="314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Sunset Roll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E92080-5D5F-9A5D-963D-2445FC35CC7C}"/>
              </a:ext>
            </a:extLst>
          </p:cNvPr>
          <p:cNvSpPr/>
          <p:nvPr/>
        </p:nvSpPr>
        <p:spPr>
          <a:xfrm>
            <a:off x="4981575" y="1147762"/>
            <a:ext cx="2500315" cy="366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Mango, aguacate, nuez caramelizada y salsa de anguila.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264D23-077B-C733-5127-841872AFBE1E}"/>
              </a:ext>
            </a:extLst>
          </p:cNvPr>
          <p:cNvSpPr/>
          <p:nvPr/>
        </p:nvSpPr>
        <p:spPr>
          <a:xfrm>
            <a:off x="8491538" y="742949"/>
            <a:ext cx="909637" cy="314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1"/>
                </a:solidFill>
              </a:rPr>
              <a:t>Amount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B4215D9-82F9-3C51-0679-06B20C7DCCB2}"/>
              </a:ext>
            </a:extLst>
          </p:cNvPr>
          <p:cNvSpPr/>
          <p:nvPr/>
        </p:nvSpPr>
        <p:spPr>
          <a:xfrm>
            <a:off x="8705850" y="1102517"/>
            <a:ext cx="1114425" cy="314325"/>
          </a:xfrm>
          <a:prstGeom prst="roundRect">
            <a:avLst/>
          </a:prstGeom>
          <a:solidFill>
            <a:srgbClr val="679E2A"/>
          </a:solidFill>
          <a:ln>
            <a:solidFill>
              <a:srgbClr val="679E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+Add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7026C0E-0ECE-5399-4495-D6A34469343C}"/>
              </a:ext>
            </a:extLst>
          </p:cNvPr>
          <p:cNvSpPr/>
          <p:nvPr/>
        </p:nvSpPr>
        <p:spPr>
          <a:xfrm>
            <a:off x="9358312" y="797717"/>
            <a:ext cx="542925" cy="204788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C21C12-4974-5036-0D00-EA023057EB68}"/>
              </a:ext>
            </a:extLst>
          </p:cNvPr>
          <p:cNvCxnSpPr/>
          <p:nvPr/>
        </p:nvCxnSpPr>
        <p:spPr>
          <a:xfrm>
            <a:off x="3138487" y="1866900"/>
            <a:ext cx="6974682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DB076B5-D2A0-E7B8-B74C-087A4346F113}"/>
              </a:ext>
            </a:extLst>
          </p:cNvPr>
          <p:cNvSpPr/>
          <p:nvPr/>
        </p:nvSpPr>
        <p:spPr>
          <a:xfrm>
            <a:off x="4981575" y="2247898"/>
            <a:ext cx="2095500" cy="314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Kushiage Queso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BABA80-AD58-1111-8D68-A95EC4AEF301}"/>
              </a:ext>
            </a:extLst>
          </p:cNvPr>
          <p:cNvSpPr/>
          <p:nvPr/>
        </p:nvSpPr>
        <p:spPr>
          <a:xfrm>
            <a:off x="4981575" y="2652710"/>
            <a:ext cx="2500315" cy="366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Crujiente brocheta de queso Manchego empanizada.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76EEAB-54EA-DDE5-6310-AD2F2B485CDF}"/>
              </a:ext>
            </a:extLst>
          </p:cNvPr>
          <p:cNvSpPr/>
          <p:nvPr/>
        </p:nvSpPr>
        <p:spPr>
          <a:xfrm>
            <a:off x="8491538" y="2247897"/>
            <a:ext cx="909637" cy="314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1"/>
                </a:solidFill>
              </a:rPr>
              <a:t>Amount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77392E9-2856-1DE2-79BB-801446EED5F5}"/>
              </a:ext>
            </a:extLst>
          </p:cNvPr>
          <p:cNvSpPr/>
          <p:nvPr/>
        </p:nvSpPr>
        <p:spPr>
          <a:xfrm>
            <a:off x="8705850" y="2607465"/>
            <a:ext cx="1114425" cy="314325"/>
          </a:xfrm>
          <a:prstGeom prst="roundRect">
            <a:avLst/>
          </a:prstGeom>
          <a:solidFill>
            <a:srgbClr val="679E2A"/>
          </a:solidFill>
          <a:ln>
            <a:solidFill>
              <a:srgbClr val="679E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+Add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9D390A8-6A28-B1B5-A3DE-CBB30D21134E}"/>
              </a:ext>
            </a:extLst>
          </p:cNvPr>
          <p:cNvSpPr/>
          <p:nvPr/>
        </p:nvSpPr>
        <p:spPr>
          <a:xfrm>
            <a:off x="9358312" y="2302665"/>
            <a:ext cx="542925" cy="204788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262973D-5BA4-70E2-FDBF-39F841BD0189}"/>
              </a:ext>
            </a:extLst>
          </p:cNvPr>
          <p:cNvCxnSpPr/>
          <p:nvPr/>
        </p:nvCxnSpPr>
        <p:spPr>
          <a:xfrm>
            <a:off x="3138487" y="3371848"/>
            <a:ext cx="6974682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5E64C44-9F7B-6A12-F40A-5E96E123B326}"/>
              </a:ext>
            </a:extLst>
          </p:cNvPr>
          <p:cNvSpPr/>
          <p:nvPr/>
        </p:nvSpPr>
        <p:spPr>
          <a:xfrm>
            <a:off x="4981575" y="3740934"/>
            <a:ext cx="2095500" cy="314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Inn Roll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D7BA93-17DF-6C2B-7CCE-96AEE55EDA61}"/>
              </a:ext>
            </a:extLst>
          </p:cNvPr>
          <p:cNvSpPr/>
          <p:nvPr/>
        </p:nvSpPr>
        <p:spPr>
          <a:xfrm>
            <a:off x="4981575" y="4145746"/>
            <a:ext cx="2500315" cy="366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Hoja de pepino, Tampico, camar</a:t>
            </a:r>
            <a:r>
              <a:rPr lang="es-MX" sz="1400" dirty="0">
                <a:solidFill>
                  <a:schemeClr val="tx1"/>
                </a:solidFill>
              </a:rPr>
              <a:t>ón kushiage y salsa de anguila.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35C4CA-6ACE-C593-96B3-BC75D712E1D4}"/>
              </a:ext>
            </a:extLst>
          </p:cNvPr>
          <p:cNvSpPr/>
          <p:nvPr/>
        </p:nvSpPr>
        <p:spPr>
          <a:xfrm>
            <a:off x="8491538" y="3740933"/>
            <a:ext cx="909637" cy="314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1"/>
                </a:solidFill>
              </a:rPr>
              <a:t>Amount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A9EA1A7-B39B-9724-4C1D-B3BA6C35BDDF}"/>
              </a:ext>
            </a:extLst>
          </p:cNvPr>
          <p:cNvSpPr/>
          <p:nvPr/>
        </p:nvSpPr>
        <p:spPr>
          <a:xfrm>
            <a:off x="8705850" y="4100501"/>
            <a:ext cx="1114425" cy="314325"/>
          </a:xfrm>
          <a:prstGeom prst="roundRect">
            <a:avLst/>
          </a:prstGeom>
          <a:solidFill>
            <a:srgbClr val="679E2A"/>
          </a:solidFill>
          <a:ln>
            <a:solidFill>
              <a:srgbClr val="679E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+Add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8B8B1EF-69BC-0BC7-E221-E43523148E70}"/>
              </a:ext>
            </a:extLst>
          </p:cNvPr>
          <p:cNvSpPr/>
          <p:nvPr/>
        </p:nvSpPr>
        <p:spPr>
          <a:xfrm>
            <a:off x="9358312" y="3795701"/>
            <a:ext cx="542925" cy="204788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31F3AD-1AA8-EF2F-D0BD-386C524D68DD}"/>
              </a:ext>
            </a:extLst>
          </p:cNvPr>
          <p:cNvCxnSpPr/>
          <p:nvPr/>
        </p:nvCxnSpPr>
        <p:spPr>
          <a:xfrm>
            <a:off x="3138487" y="4864884"/>
            <a:ext cx="6974682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78D60A6-8BC9-F0C5-AD71-3B073CE17FD5}"/>
              </a:ext>
            </a:extLst>
          </p:cNvPr>
          <p:cNvSpPr/>
          <p:nvPr/>
        </p:nvSpPr>
        <p:spPr>
          <a:xfrm>
            <a:off x="3133724" y="1497611"/>
            <a:ext cx="2095500" cy="314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600" b="1" dirty="0">
                <a:solidFill>
                  <a:srgbClr val="679E2A"/>
                </a:solidFill>
              </a:rPr>
              <a:t>$</a:t>
            </a:r>
            <a:r>
              <a:rPr lang="en-US" sz="1600" b="1" dirty="0">
                <a:solidFill>
                  <a:srgbClr val="679E2A"/>
                </a:solidFill>
              </a:rPr>
              <a:t>153.00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5BC62D3-F799-647F-2B0B-9EBE92E77B2B}"/>
              </a:ext>
            </a:extLst>
          </p:cNvPr>
          <p:cNvSpPr/>
          <p:nvPr/>
        </p:nvSpPr>
        <p:spPr>
          <a:xfrm>
            <a:off x="3171825" y="4514831"/>
            <a:ext cx="2095500" cy="314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600" b="1" dirty="0">
                <a:solidFill>
                  <a:srgbClr val="679E2A"/>
                </a:solidFill>
              </a:rPr>
              <a:t>$</a:t>
            </a:r>
            <a:r>
              <a:rPr lang="en-US" sz="1600" b="1" dirty="0">
                <a:solidFill>
                  <a:srgbClr val="679E2A"/>
                </a:solidFill>
              </a:rPr>
              <a:t>153.00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19430B2-9B48-7158-1A8F-96D3E078F369}"/>
              </a:ext>
            </a:extLst>
          </p:cNvPr>
          <p:cNvSpPr/>
          <p:nvPr/>
        </p:nvSpPr>
        <p:spPr>
          <a:xfrm>
            <a:off x="3171825" y="3055151"/>
            <a:ext cx="2095500" cy="314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600" b="1" dirty="0">
                <a:solidFill>
                  <a:srgbClr val="679E2A"/>
                </a:solidFill>
              </a:rPr>
              <a:t>$</a:t>
            </a:r>
            <a:r>
              <a:rPr lang="en-US" sz="1600" b="1" dirty="0">
                <a:solidFill>
                  <a:srgbClr val="679E2A"/>
                </a:solidFill>
              </a:rPr>
              <a:t>55.00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45524F-11A5-8012-FDDE-2B96F26D896F}"/>
              </a:ext>
            </a:extLst>
          </p:cNvPr>
          <p:cNvSpPr txBox="1"/>
          <p:nvPr/>
        </p:nvSpPr>
        <p:spPr>
          <a:xfrm>
            <a:off x="483137" y="2127843"/>
            <a:ext cx="492443" cy="159942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s-MX" sz="2000" dirty="0"/>
              <a:t>Menu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0584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2FA6CBB-E051-B5A1-9E72-17ED76BCCA8B}"/>
              </a:ext>
            </a:extLst>
          </p:cNvPr>
          <p:cNvSpPr/>
          <p:nvPr/>
        </p:nvSpPr>
        <p:spPr>
          <a:xfrm>
            <a:off x="1669000" y="1"/>
            <a:ext cx="94943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D342450-D288-6E5F-2CC5-E762E889F214}"/>
              </a:ext>
            </a:extLst>
          </p:cNvPr>
          <p:cNvSpPr/>
          <p:nvPr/>
        </p:nvSpPr>
        <p:spPr>
          <a:xfrm>
            <a:off x="2458512" y="1784511"/>
            <a:ext cx="7915275" cy="327768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0CA50EA-BADF-3571-326A-0BFFF2DF26A0}"/>
              </a:ext>
            </a:extLst>
          </p:cNvPr>
          <p:cNvGrpSpPr/>
          <p:nvPr/>
        </p:nvGrpSpPr>
        <p:grpSpPr>
          <a:xfrm>
            <a:off x="6702841" y="4304377"/>
            <a:ext cx="2609916" cy="390892"/>
            <a:chOff x="7332908" y="3525626"/>
            <a:chExt cx="2609916" cy="390892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824B46B-1215-2292-4C36-3F2D6A5026BA}"/>
                </a:ext>
              </a:extLst>
            </p:cNvPr>
            <p:cNvSpPr/>
            <p:nvPr/>
          </p:nvSpPr>
          <p:spPr>
            <a:xfrm>
              <a:off x="8729222" y="3525626"/>
              <a:ext cx="1213602" cy="389320"/>
            </a:xfrm>
            <a:prstGeom prst="roundRect">
              <a:avLst/>
            </a:prstGeom>
            <a:solidFill>
              <a:srgbClr val="679E2A"/>
            </a:solidFill>
            <a:ln>
              <a:solidFill>
                <a:srgbClr val="679E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600" b="1" dirty="0"/>
                <a:t>O</a:t>
              </a:r>
              <a:r>
                <a:rPr lang="en-US" sz="1600" b="1" dirty="0"/>
                <a:t>rder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6851825A-EDDB-2414-8DCE-404B2FC1AC4E}"/>
                </a:ext>
              </a:extLst>
            </p:cNvPr>
            <p:cNvSpPr/>
            <p:nvPr/>
          </p:nvSpPr>
          <p:spPr>
            <a:xfrm>
              <a:off x="7332908" y="3527198"/>
              <a:ext cx="1213602" cy="389320"/>
            </a:xfrm>
            <a:prstGeom prst="roundRect">
              <a:avLst/>
            </a:prstGeom>
            <a:noFill/>
            <a:ln>
              <a:solidFill>
                <a:srgbClr val="679E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600" dirty="0">
                  <a:solidFill>
                    <a:srgbClr val="679E2A"/>
                  </a:solidFill>
                </a:rPr>
                <a:t>Close</a:t>
              </a:r>
              <a:endParaRPr lang="en-US" sz="1600" dirty="0">
                <a:solidFill>
                  <a:srgbClr val="679E2A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C55B972-09D6-9C10-BD3E-E03314B11CB2}"/>
              </a:ext>
            </a:extLst>
          </p:cNvPr>
          <p:cNvGrpSpPr/>
          <p:nvPr/>
        </p:nvGrpSpPr>
        <p:grpSpPr>
          <a:xfrm>
            <a:off x="2968142" y="1977861"/>
            <a:ext cx="6974682" cy="737451"/>
            <a:chOff x="2968142" y="1977861"/>
            <a:chExt cx="6974682" cy="737451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E6E754B-3BD1-6C59-2256-D65281B532B5}"/>
                </a:ext>
              </a:extLst>
            </p:cNvPr>
            <p:cNvSpPr/>
            <p:nvPr/>
          </p:nvSpPr>
          <p:spPr>
            <a:xfrm>
              <a:off x="3143348" y="1977861"/>
              <a:ext cx="2095500" cy="3143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schemeClr val="tx1"/>
                  </a:solidFill>
                </a:rPr>
                <a:t>Sunset Roll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2942E54-8526-4727-E0FF-3D9AEC95D471}"/>
                </a:ext>
              </a:extLst>
            </p:cNvPr>
            <p:cNvSpPr/>
            <p:nvPr/>
          </p:nvSpPr>
          <p:spPr>
            <a:xfrm>
              <a:off x="3143348" y="2292186"/>
              <a:ext cx="909637" cy="3143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rgbClr val="679E2A"/>
                  </a:solidFill>
                </a:rPr>
                <a:t>$153.00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12886F69-F611-ECD2-EBAE-E5B0F658D914}"/>
                </a:ext>
              </a:extLst>
            </p:cNvPr>
            <p:cNvSpPr/>
            <p:nvPr/>
          </p:nvSpPr>
          <p:spPr>
            <a:xfrm>
              <a:off x="4501496" y="2322503"/>
              <a:ext cx="682001" cy="253690"/>
            </a:xfrm>
            <a:prstGeom prst="round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x1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FC25D35-78C3-376B-5311-D79B0B7FE5A6}"/>
                </a:ext>
              </a:extLst>
            </p:cNvPr>
            <p:cNvGrpSpPr/>
            <p:nvPr/>
          </p:nvGrpSpPr>
          <p:grpSpPr>
            <a:xfrm>
              <a:off x="8299563" y="2183286"/>
              <a:ext cx="859318" cy="320463"/>
              <a:chOff x="8791561" y="2135022"/>
              <a:chExt cx="859318" cy="320463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BEE96D62-EC22-F2DF-9AAE-B8F100EF4442}"/>
                  </a:ext>
                </a:extLst>
              </p:cNvPr>
              <p:cNvSpPr/>
              <p:nvPr/>
            </p:nvSpPr>
            <p:spPr>
              <a:xfrm>
                <a:off x="9275975" y="2135022"/>
                <a:ext cx="374904" cy="314325"/>
              </a:xfrm>
              <a:prstGeom prst="roundRect">
                <a:avLst/>
              </a:prstGeom>
              <a:noFill/>
              <a:ln>
                <a:solidFill>
                  <a:srgbClr val="679E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rgbClr val="679E2A"/>
                    </a:solidFill>
                  </a:rPr>
                  <a:t>+</a:t>
                </a:r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542887B8-7B5D-12C7-6834-C5D22C03FBCB}"/>
                  </a:ext>
                </a:extLst>
              </p:cNvPr>
              <p:cNvSpPr/>
              <p:nvPr/>
            </p:nvSpPr>
            <p:spPr>
              <a:xfrm>
                <a:off x="8791561" y="2141160"/>
                <a:ext cx="371293" cy="314325"/>
              </a:xfrm>
              <a:prstGeom prst="roundRect">
                <a:avLst/>
              </a:prstGeom>
              <a:noFill/>
              <a:ln>
                <a:solidFill>
                  <a:srgbClr val="679E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rgbClr val="679E2A"/>
                    </a:solidFill>
                  </a:rPr>
                  <a:t>-</a:t>
                </a:r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AA7A97F-565F-F8D7-F438-6FEC802ACC69}"/>
                </a:ext>
              </a:extLst>
            </p:cNvPr>
            <p:cNvCxnSpPr/>
            <p:nvPr/>
          </p:nvCxnSpPr>
          <p:spPr>
            <a:xfrm>
              <a:off x="2968142" y="2715312"/>
              <a:ext cx="6974682" cy="0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5AEEC2D-DE1C-DE43-2412-51C369A98D93}"/>
              </a:ext>
            </a:extLst>
          </p:cNvPr>
          <p:cNvGrpSpPr/>
          <p:nvPr/>
        </p:nvGrpSpPr>
        <p:grpSpPr>
          <a:xfrm>
            <a:off x="2973163" y="2815471"/>
            <a:ext cx="6974682" cy="737451"/>
            <a:chOff x="2968142" y="1977861"/>
            <a:chExt cx="6974682" cy="737451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FA7217A-1850-4EB3-64C0-E0AD82FF8585}"/>
                </a:ext>
              </a:extLst>
            </p:cNvPr>
            <p:cNvSpPr/>
            <p:nvPr/>
          </p:nvSpPr>
          <p:spPr>
            <a:xfrm>
              <a:off x="3143348" y="1977861"/>
              <a:ext cx="2095500" cy="3143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schemeClr val="tx1"/>
                  </a:solidFill>
                </a:rPr>
                <a:t>Inn Roll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91A78BF-7210-B67E-B699-C76FE3386238}"/>
                </a:ext>
              </a:extLst>
            </p:cNvPr>
            <p:cNvSpPr/>
            <p:nvPr/>
          </p:nvSpPr>
          <p:spPr>
            <a:xfrm>
              <a:off x="3143348" y="2292186"/>
              <a:ext cx="909637" cy="3143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rgbClr val="679E2A"/>
                  </a:solidFill>
                </a:rPr>
                <a:t>$306.00</a:t>
              </a:r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B38C73A5-11EF-B372-742C-D3B3E0362ED3}"/>
                </a:ext>
              </a:extLst>
            </p:cNvPr>
            <p:cNvSpPr/>
            <p:nvPr/>
          </p:nvSpPr>
          <p:spPr>
            <a:xfrm>
              <a:off x="4501496" y="2322503"/>
              <a:ext cx="682001" cy="253690"/>
            </a:xfrm>
            <a:prstGeom prst="round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x2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7723E65-C6F5-9321-391A-C0A14B405BF0}"/>
                </a:ext>
              </a:extLst>
            </p:cNvPr>
            <p:cNvGrpSpPr/>
            <p:nvPr/>
          </p:nvGrpSpPr>
          <p:grpSpPr>
            <a:xfrm>
              <a:off x="8299563" y="2183286"/>
              <a:ext cx="859318" cy="320463"/>
              <a:chOff x="8791561" y="2135022"/>
              <a:chExt cx="859318" cy="320463"/>
            </a:xfrm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F098C614-2893-420D-733D-B9319362E03C}"/>
                  </a:ext>
                </a:extLst>
              </p:cNvPr>
              <p:cNvSpPr/>
              <p:nvPr/>
            </p:nvSpPr>
            <p:spPr>
              <a:xfrm>
                <a:off x="9275975" y="2135022"/>
                <a:ext cx="374904" cy="314325"/>
              </a:xfrm>
              <a:prstGeom prst="roundRect">
                <a:avLst/>
              </a:prstGeom>
              <a:noFill/>
              <a:ln>
                <a:solidFill>
                  <a:srgbClr val="679E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rgbClr val="679E2A"/>
                    </a:solidFill>
                  </a:rPr>
                  <a:t>+</a:t>
                </a:r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3487AA34-5F80-6ED7-8A33-269D12693DCA}"/>
                  </a:ext>
                </a:extLst>
              </p:cNvPr>
              <p:cNvSpPr/>
              <p:nvPr/>
            </p:nvSpPr>
            <p:spPr>
              <a:xfrm>
                <a:off x="8791561" y="2141160"/>
                <a:ext cx="371293" cy="314325"/>
              </a:xfrm>
              <a:prstGeom prst="roundRect">
                <a:avLst/>
              </a:prstGeom>
              <a:noFill/>
              <a:ln>
                <a:solidFill>
                  <a:srgbClr val="679E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rgbClr val="679E2A"/>
                    </a:solidFill>
                  </a:rPr>
                  <a:t>-</a:t>
                </a:r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B722382-F3B4-4F03-E727-B015BB0570CD}"/>
                </a:ext>
              </a:extLst>
            </p:cNvPr>
            <p:cNvCxnSpPr/>
            <p:nvPr/>
          </p:nvCxnSpPr>
          <p:spPr>
            <a:xfrm>
              <a:off x="2968142" y="2715312"/>
              <a:ext cx="6974682" cy="0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A841B24F-A968-92CF-DFD1-FA5A3715FA33}"/>
              </a:ext>
            </a:extLst>
          </p:cNvPr>
          <p:cNvSpPr/>
          <p:nvPr/>
        </p:nvSpPr>
        <p:spPr>
          <a:xfrm>
            <a:off x="3143348" y="3727269"/>
            <a:ext cx="2095500" cy="314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000" b="1" dirty="0">
                <a:solidFill>
                  <a:schemeClr val="tx1"/>
                </a:solidFill>
              </a:rPr>
              <a:t>Total Amount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81749AE-36CD-6776-629D-8AB2C926748F}"/>
              </a:ext>
            </a:extLst>
          </p:cNvPr>
          <p:cNvSpPr/>
          <p:nvPr/>
        </p:nvSpPr>
        <p:spPr>
          <a:xfrm>
            <a:off x="8213181" y="3727269"/>
            <a:ext cx="1078919" cy="314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000" b="1" dirty="0">
                <a:solidFill>
                  <a:schemeClr val="tx1"/>
                </a:solidFill>
              </a:rPr>
              <a:t>$459.00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DDA4851-B6C6-67C1-F5CC-EF0C85FF4A05}"/>
              </a:ext>
            </a:extLst>
          </p:cNvPr>
          <p:cNvSpPr txBox="1"/>
          <p:nvPr/>
        </p:nvSpPr>
        <p:spPr>
          <a:xfrm>
            <a:off x="483137" y="2127843"/>
            <a:ext cx="492443" cy="159942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s-MX" sz="2000" dirty="0"/>
              <a:t>Your Cart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95279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546e5e1-5d42-4630-bacd-c69bfdcbd5e8}" enabled="1" method="Standard" siteId="{96ece526-9c7d-48b0-8daf-8b93c90a5d18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129</Words>
  <Application>Microsoft Office PowerPoint</Application>
  <PresentationFormat>Widescreen</PresentationFormat>
  <Paragraphs>43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ADLaM Display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Ramirez, Gabriela Yasmin (MX96)</dc:creator>
  <cp:lastModifiedBy>Ramirez, Gabriela Yasmin (MX96)</cp:lastModifiedBy>
  <cp:revision>1</cp:revision>
  <dcterms:created xsi:type="dcterms:W3CDTF">2023-09-17T00:00:47Z</dcterms:created>
  <dcterms:modified xsi:type="dcterms:W3CDTF">2023-09-17T00:56:31Z</dcterms:modified>
</cp:coreProperties>
</file>